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3" r:id="rId2"/>
  </p:sldMasterIdLst>
  <p:notesMasterIdLst>
    <p:notesMasterId r:id="rId5"/>
  </p:notesMasterIdLst>
  <p:sldIdLst>
    <p:sldId id="277" r:id="rId3"/>
    <p:sldId id="286" r:id="rId4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41" userDrawn="1">
          <p15:clr>
            <a:srgbClr val="A4A3A4"/>
          </p15:clr>
        </p15:guide>
        <p15:guide id="2" pos="392" userDrawn="1">
          <p15:clr>
            <a:srgbClr val="A4A3A4"/>
          </p15:clr>
        </p15:guide>
        <p15:guide id="3" pos="7286" userDrawn="1">
          <p15:clr>
            <a:srgbClr val="A4A3A4"/>
          </p15:clr>
        </p15:guide>
        <p15:guide id="4" orient="horz" pos="4156" userDrawn="1">
          <p15:clr>
            <a:srgbClr val="A4A3A4"/>
          </p15:clr>
        </p15:guide>
        <p15:guide id="5" orient="horz" pos="164" userDrawn="1">
          <p15:clr>
            <a:srgbClr val="A4A3A4"/>
          </p15:clr>
        </p15:guide>
        <p15:guide id="6" pos="3930" userDrawn="1">
          <p15:clr>
            <a:srgbClr val="A4A3A4"/>
          </p15:clr>
        </p15:guide>
        <p15:guide id="7" orient="horz" pos="40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45B4"/>
    <a:srgbClr val="C02E95"/>
    <a:srgbClr val="FF4432"/>
    <a:srgbClr val="5240AE"/>
    <a:srgbClr val="463967"/>
    <a:srgbClr val="423563"/>
    <a:srgbClr val="7E6CD8"/>
    <a:srgbClr val="C02996"/>
    <a:srgbClr val="67214C"/>
    <a:srgbClr val="5E1C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48" autoAdjust="0"/>
    <p:restoredTop sz="94624"/>
  </p:normalViewPr>
  <p:slideViewPr>
    <p:cSldViewPr snapToGrid="0">
      <p:cViewPr varScale="1">
        <p:scale>
          <a:sx n="69" d="100"/>
          <a:sy n="69" d="100"/>
        </p:scale>
        <p:origin x="906" y="72"/>
      </p:cViewPr>
      <p:guideLst>
        <p:guide orient="horz" pos="2341"/>
        <p:guide pos="392"/>
        <p:guide pos="7286"/>
        <p:guide orient="horz" pos="4156"/>
        <p:guide orient="horz" pos="164"/>
        <p:guide pos="3930"/>
        <p:guide orient="horz" pos="40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12188825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3887117"/>
            <a:ext cx="10360501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4399020"/>
            <a:ext cx="8532178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3" y="273049"/>
            <a:ext cx="4010039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2"/>
            <a:ext cx="6813892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3" y="1435102"/>
            <a:ext cx="4010039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8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3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2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1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021-2381-E043-A3BA-A2AEDE9F411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C054C-590C-0541-8279-8C82AFF766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671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Helvetica Neue Light"/>
                <a:cs typeface="Helvetica Neue Light"/>
              </a:defRPr>
            </a:lvl1pPr>
            <a:lvl2pPr>
              <a:defRPr b="0" i="0">
                <a:latin typeface="Helvetica Neue Light"/>
                <a:cs typeface="Helvetica Neue Light"/>
              </a:defRPr>
            </a:lvl2pPr>
            <a:lvl3pPr>
              <a:defRPr b="0" i="0">
                <a:latin typeface="Helvetica Neue Light"/>
                <a:cs typeface="Helvetica Neue Light"/>
              </a:defRPr>
            </a:lvl3pPr>
            <a:lvl4pPr>
              <a:defRPr b="0" i="0">
                <a:latin typeface="Helvetica Neue Light"/>
                <a:cs typeface="Helvetica Neue Light"/>
              </a:defRPr>
            </a:lvl4pPr>
            <a:lvl5pPr>
              <a:defRPr b="0" i="0">
                <a:latin typeface="Helvetica Neue Light"/>
                <a:cs typeface="Helvetica Neue 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021-2381-E043-A3BA-A2AEDE9F411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C054C-590C-0541-8279-8C82AFF766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340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5332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666" b="0" i="0">
                <a:solidFill>
                  <a:schemeClr val="tx1">
                    <a:tint val="75000"/>
                  </a:schemeClr>
                </a:solidFill>
                <a:latin typeface="Helvetica Neue Light"/>
                <a:cs typeface="Helvetica Neue Light"/>
              </a:defRPr>
            </a:lvl1pPr>
            <a:lvl2pPr marL="609448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2pPr>
            <a:lvl3pPr marL="121889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343" indent="0">
              <a:buNone/>
              <a:defRPr sz="1866">
                <a:solidFill>
                  <a:schemeClr val="tx1">
                    <a:tint val="75000"/>
                  </a:schemeClr>
                </a:solidFill>
              </a:defRPr>
            </a:lvl4pPr>
            <a:lvl5pPr marL="2437790" indent="0">
              <a:buNone/>
              <a:defRPr sz="1866">
                <a:solidFill>
                  <a:schemeClr val="tx1">
                    <a:tint val="75000"/>
                  </a:schemeClr>
                </a:solidFill>
              </a:defRPr>
            </a:lvl5pPr>
            <a:lvl6pPr marL="3047238" indent="0">
              <a:buNone/>
              <a:defRPr sz="1866">
                <a:solidFill>
                  <a:schemeClr val="tx1">
                    <a:tint val="75000"/>
                  </a:schemeClr>
                </a:solidFill>
              </a:defRPr>
            </a:lvl6pPr>
            <a:lvl7pPr marL="3656686" indent="0">
              <a:buNone/>
              <a:defRPr sz="1866">
                <a:solidFill>
                  <a:schemeClr val="tx1">
                    <a:tint val="75000"/>
                  </a:schemeClr>
                </a:solidFill>
              </a:defRPr>
            </a:lvl7pPr>
            <a:lvl8pPr marL="4266133" indent="0">
              <a:buNone/>
              <a:defRPr sz="1866">
                <a:solidFill>
                  <a:schemeClr val="tx1">
                    <a:tint val="75000"/>
                  </a:schemeClr>
                </a:solidFill>
              </a:defRPr>
            </a:lvl8pPr>
            <a:lvl9pPr marL="4875581" indent="0">
              <a:buNone/>
              <a:defRPr sz="186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021-2381-E043-A3BA-A2AEDE9F411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C054C-590C-0541-8279-8C82AFF766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8394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3732" b="0" i="0">
                <a:latin typeface="Helvetica Neue Light"/>
                <a:cs typeface="Helvetica Neue Light"/>
              </a:defRPr>
            </a:lvl1pPr>
            <a:lvl2pPr>
              <a:defRPr sz="3199" b="0" i="0">
                <a:latin typeface="Helvetica Neue Light"/>
                <a:cs typeface="Helvetica Neue Light"/>
              </a:defRPr>
            </a:lvl2pPr>
            <a:lvl3pPr>
              <a:defRPr sz="2666" b="0" i="0">
                <a:latin typeface="Helvetica Neue Light"/>
                <a:cs typeface="Helvetica Neue Light"/>
              </a:defRPr>
            </a:lvl3pPr>
            <a:lvl4pPr>
              <a:defRPr sz="2399" b="0" i="0">
                <a:latin typeface="Helvetica Neue Light"/>
                <a:cs typeface="Helvetica Neue Light"/>
              </a:defRPr>
            </a:lvl4pPr>
            <a:lvl5pPr>
              <a:defRPr sz="2399" b="0" i="0">
                <a:latin typeface="Helvetica Neue Light"/>
                <a:cs typeface="Helvetica Neue Light"/>
              </a:defRPr>
            </a:lvl5pPr>
            <a:lvl6pPr>
              <a:defRPr sz="2399"/>
            </a:lvl6pPr>
            <a:lvl7pPr>
              <a:defRPr sz="2399"/>
            </a:lvl7pPr>
            <a:lvl8pPr>
              <a:defRPr sz="2399"/>
            </a:lvl8pPr>
            <a:lvl9pPr>
              <a:defRPr sz="2399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3732" b="0" i="0">
                <a:latin typeface="Helvetica Neue Light"/>
                <a:cs typeface="Helvetica Neue Light"/>
              </a:defRPr>
            </a:lvl1pPr>
            <a:lvl2pPr>
              <a:defRPr sz="3199" b="0" i="0">
                <a:latin typeface="Helvetica Neue Light"/>
                <a:cs typeface="Helvetica Neue Light"/>
              </a:defRPr>
            </a:lvl2pPr>
            <a:lvl3pPr>
              <a:defRPr sz="2666" b="0" i="0">
                <a:latin typeface="Helvetica Neue Light"/>
                <a:cs typeface="Helvetica Neue Light"/>
              </a:defRPr>
            </a:lvl3pPr>
            <a:lvl4pPr>
              <a:defRPr sz="2399" b="0" i="0">
                <a:latin typeface="Helvetica Neue Light"/>
                <a:cs typeface="Helvetica Neue Light"/>
              </a:defRPr>
            </a:lvl4pPr>
            <a:lvl5pPr>
              <a:defRPr sz="2399" b="0" i="0">
                <a:latin typeface="Helvetica Neue Light"/>
                <a:cs typeface="Helvetica Neue Light"/>
              </a:defRPr>
            </a:lvl5pPr>
            <a:lvl6pPr>
              <a:defRPr sz="2399"/>
            </a:lvl6pPr>
            <a:lvl7pPr>
              <a:defRPr sz="2399"/>
            </a:lvl7pPr>
            <a:lvl8pPr>
              <a:defRPr sz="2399"/>
            </a:lvl8pPr>
            <a:lvl9pPr>
              <a:defRPr sz="23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021-2381-E043-A3BA-A2AEDE9F411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C054C-590C-0541-8279-8C82AFF766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2659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3"/>
          </a:xfrm>
        </p:spPr>
        <p:txBody>
          <a:bodyPr anchor="b"/>
          <a:lstStyle>
            <a:lvl1pPr marL="0" indent="0">
              <a:buNone/>
              <a:defRPr sz="3199" b="0" i="0">
                <a:latin typeface="Helvetica Neue Medium"/>
                <a:cs typeface="Helvetica Neue Medium"/>
              </a:defRPr>
            </a:lvl1pPr>
            <a:lvl2pPr marL="609448" indent="0">
              <a:buNone/>
              <a:defRPr sz="2666" b="1"/>
            </a:lvl2pPr>
            <a:lvl3pPr marL="1218895" indent="0">
              <a:buNone/>
              <a:defRPr sz="2399" b="1"/>
            </a:lvl3pPr>
            <a:lvl4pPr marL="1828343" indent="0">
              <a:buNone/>
              <a:defRPr sz="2133" b="1"/>
            </a:lvl4pPr>
            <a:lvl5pPr marL="2437790" indent="0">
              <a:buNone/>
              <a:defRPr sz="2133" b="1"/>
            </a:lvl5pPr>
            <a:lvl6pPr marL="3047238" indent="0">
              <a:buNone/>
              <a:defRPr sz="2133" b="1"/>
            </a:lvl6pPr>
            <a:lvl7pPr marL="3656686" indent="0">
              <a:buNone/>
              <a:defRPr sz="2133" b="1"/>
            </a:lvl7pPr>
            <a:lvl8pPr marL="4266133" indent="0">
              <a:buNone/>
              <a:defRPr sz="2133" b="1"/>
            </a:lvl8pPr>
            <a:lvl9pPr marL="4875581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3199" b="0" i="0">
                <a:latin typeface="Helvetica Neue Light"/>
                <a:cs typeface="Helvetica Neue Light"/>
              </a:defRPr>
            </a:lvl1pPr>
            <a:lvl2pPr>
              <a:defRPr sz="2666" b="0" i="0">
                <a:latin typeface="Helvetica Neue Light"/>
                <a:cs typeface="Helvetica Neue Light"/>
              </a:defRPr>
            </a:lvl2pPr>
            <a:lvl3pPr>
              <a:defRPr sz="2399" b="0" i="0">
                <a:latin typeface="Helvetica Neue Light"/>
                <a:cs typeface="Helvetica Neue Light"/>
              </a:defRPr>
            </a:lvl3pPr>
            <a:lvl4pPr>
              <a:defRPr sz="2133" b="0" i="0">
                <a:latin typeface="Helvetica Neue Light"/>
                <a:cs typeface="Helvetica Neue Light"/>
              </a:defRPr>
            </a:lvl4pPr>
            <a:lvl5pPr>
              <a:defRPr sz="2133" b="0" i="0">
                <a:latin typeface="Helvetica Neue Light"/>
                <a:cs typeface="Helvetica Neue Light"/>
              </a:defRPr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3"/>
            <a:ext cx="5387630" cy="639763"/>
          </a:xfrm>
        </p:spPr>
        <p:txBody>
          <a:bodyPr anchor="b"/>
          <a:lstStyle>
            <a:lvl1pPr marL="0" indent="0">
              <a:buNone/>
              <a:defRPr sz="3199" b="0" i="0">
                <a:latin typeface="Helvetica Neue Medium"/>
                <a:cs typeface="Helvetica Neue Medium"/>
              </a:defRPr>
            </a:lvl1pPr>
            <a:lvl2pPr marL="609448" indent="0">
              <a:buNone/>
              <a:defRPr sz="2666" b="1"/>
            </a:lvl2pPr>
            <a:lvl3pPr marL="1218895" indent="0">
              <a:buNone/>
              <a:defRPr sz="2399" b="1"/>
            </a:lvl3pPr>
            <a:lvl4pPr marL="1828343" indent="0">
              <a:buNone/>
              <a:defRPr sz="2133" b="1"/>
            </a:lvl4pPr>
            <a:lvl5pPr marL="2437790" indent="0">
              <a:buNone/>
              <a:defRPr sz="2133" b="1"/>
            </a:lvl5pPr>
            <a:lvl6pPr marL="3047238" indent="0">
              <a:buNone/>
              <a:defRPr sz="2133" b="1"/>
            </a:lvl6pPr>
            <a:lvl7pPr marL="3656686" indent="0">
              <a:buNone/>
              <a:defRPr sz="2133" b="1"/>
            </a:lvl7pPr>
            <a:lvl8pPr marL="4266133" indent="0">
              <a:buNone/>
              <a:defRPr sz="2133" b="1"/>
            </a:lvl8pPr>
            <a:lvl9pPr marL="4875581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</p:spPr>
        <p:txBody>
          <a:bodyPr/>
          <a:lstStyle>
            <a:lvl1pPr>
              <a:defRPr sz="3199" b="0" i="0">
                <a:latin typeface="Helvetica Neue Light"/>
                <a:cs typeface="Helvetica Neue Light"/>
              </a:defRPr>
            </a:lvl1pPr>
            <a:lvl2pPr>
              <a:defRPr sz="2666" b="0" i="0">
                <a:latin typeface="Helvetica Neue Light"/>
                <a:cs typeface="Helvetica Neue Light"/>
              </a:defRPr>
            </a:lvl2pPr>
            <a:lvl3pPr>
              <a:defRPr sz="2399" b="0" i="0">
                <a:latin typeface="Helvetica Neue Light"/>
                <a:cs typeface="Helvetica Neue Light"/>
              </a:defRPr>
            </a:lvl3pPr>
            <a:lvl4pPr>
              <a:defRPr sz="2133" b="0" i="0">
                <a:latin typeface="Helvetica Neue Light"/>
                <a:cs typeface="Helvetica Neue Light"/>
              </a:defRPr>
            </a:lvl4pPr>
            <a:lvl5pPr>
              <a:defRPr sz="2133" b="0" i="0">
                <a:latin typeface="Helvetica Neue Light"/>
                <a:cs typeface="Helvetica Neue Light"/>
              </a:defRPr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021-2381-E043-A3BA-A2AEDE9F411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C054C-590C-0541-8279-8C82AFF766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917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021-2381-E043-A3BA-A2AEDE9F411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C054C-590C-0541-8279-8C82AFF766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97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7184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021-2381-E043-A3BA-A2AEDE9F411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C054C-590C-0541-8279-8C82AFF766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6297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3" y="273049"/>
            <a:ext cx="4010039" cy="1162051"/>
          </a:xfrm>
        </p:spPr>
        <p:txBody>
          <a:bodyPr anchor="b"/>
          <a:lstStyle>
            <a:lvl1pPr algn="l">
              <a:defRPr sz="2666" b="0" i="0">
                <a:latin typeface="Helvetica Neue Medium"/>
                <a:cs typeface="Helvetica Neue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2"/>
            <a:ext cx="6813892" cy="5853113"/>
          </a:xfrm>
        </p:spPr>
        <p:txBody>
          <a:bodyPr/>
          <a:lstStyle>
            <a:lvl1pPr>
              <a:defRPr sz="4266" b="0" i="0">
                <a:latin typeface="Helvetica Neue Light"/>
                <a:cs typeface="Helvetica Neue Light"/>
              </a:defRPr>
            </a:lvl1pPr>
            <a:lvl2pPr>
              <a:defRPr sz="3732" b="0" i="0">
                <a:latin typeface="Helvetica Neue Light"/>
                <a:cs typeface="Helvetica Neue Light"/>
              </a:defRPr>
            </a:lvl2pPr>
            <a:lvl3pPr>
              <a:defRPr sz="3199" b="0" i="0">
                <a:latin typeface="Helvetica Neue Light"/>
                <a:cs typeface="Helvetica Neue Light"/>
              </a:defRPr>
            </a:lvl3pPr>
            <a:lvl4pPr>
              <a:defRPr sz="2666" b="0" i="0">
                <a:latin typeface="Helvetica Neue Light"/>
                <a:cs typeface="Helvetica Neue Light"/>
              </a:defRPr>
            </a:lvl4pPr>
            <a:lvl5pPr>
              <a:defRPr sz="2666" b="0" i="0">
                <a:latin typeface="Helvetica Neue Light"/>
                <a:cs typeface="Helvetica Neue Light"/>
              </a:defRPr>
            </a:lvl5pPr>
            <a:lvl6pPr>
              <a:defRPr sz="2666"/>
            </a:lvl6pPr>
            <a:lvl7pPr>
              <a:defRPr sz="2666"/>
            </a:lvl7pPr>
            <a:lvl8pPr>
              <a:defRPr sz="2666"/>
            </a:lvl8pPr>
            <a:lvl9pPr>
              <a:defRPr sz="266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3" y="1435102"/>
            <a:ext cx="4010039" cy="4691063"/>
          </a:xfrm>
        </p:spPr>
        <p:txBody>
          <a:bodyPr/>
          <a:lstStyle>
            <a:lvl1pPr marL="0" indent="0">
              <a:buNone/>
              <a:defRPr sz="1866" b="0" i="0">
                <a:latin typeface="Helvetica Neue Light"/>
                <a:cs typeface="Helvetica Neue Light"/>
              </a:defRPr>
            </a:lvl1pPr>
            <a:lvl2pPr marL="609448" indent="0">
              <a:buNone/>
              <a:defRPr sz="1600"/>
            </a:lvl2pPr>
            <a:lvl3pPr marL="1218895" indent="0">
              <a:buNone/>
              <a:defRPr sz="1333"/>
            </a:lvl3pPr>
            <a:lvl4pPr marL="1828343" indent="0">
              <a:buNone/>
              <a:defRPr sz="1200"/>
            </a:lvl4pPr>
            <a:lvl5pPr marL="2437790" indent="0">
              <a:buNone/>
              <a:defRPr sz="1200"/>
            </a:lvl5pPr>
            <a:lvl6pPr marL="3047238" indent="0">
              <a:buNone/>
              <a:defRPr sz="1200"/>
            </a:lvl6pPr>
            <a:lvl7pPr marL="3656686" indent="0">
              <a:buNone/>
              <a:defRPr sz="1200"/>
            </a:lvl7pPr>
            <a:lvl8pPr marL="4266133" indent="0">
              <a:buNone/>
              <a:defRPr sz="1200"/>
            </a:lvl8pPr>
            <a:lvl9pPr marL="4875581" indent="0">
              <a:buNone/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021-2381-E043-A3BA-A2AEDE9F411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C054C-590C-0541-8279-8C82AFF766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42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9"/>
          </a:xfrm>
        </p:spPr>
        <p:txBody>
          <a:bodyPr anchor="b"/>
          <a:lstStyle>
            <a:lvl1pPr algn="l">
              <a:defRPr sz="2666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4266"/>
            </a:lvl1pPr>
            <a:lvl2pPr marL="609448" indent="0">
              <a:buNone/>
              <a:defRPr sz="3732"/>
            </a:lvl2pPr>
            <a:lvl3pPr marL="1218895" indent="0">
              <a:buNone/>
              <a:defRPr sz="3199"/>
            </a:lvl3pPr>
            <a:lvl4pPr marL="1828343" indent="0">
              <a:buNone/>
              <a:defRPr sz="2666"/>
            </a:lvl4pPr>
            <a:lvl5pPr marL="2437790" indent="0">
              <a:buNone/>
              <a:defRPr sz="2666"/>
            </a:lvl5pPr>
            <a:lvl6pPr marL="3047238" indent="0">
              <a:buNone/>
              <a:defRPr sz="2666"/>
            </a:lvl6pPr>
            <a:lvl7pPr marL="3656686" indent="0">
              <a:buNone/>
              <a:defRPr sz="2666"/>
            </a:lvl7pPr>
            <a:lvl8pPr marL="4266133" indent="0">
              <a:buNone/>
              <a:defRPr sz="2666"/>
            </a:lvl8pPr>
            <a:lvl9pPr marL="4875581" indent="0">
              <a:buNone/>
              <a:defRPr sz="2666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3"/>
          </a:xfrm>
        </p:spPr>
        <p:txBody>
          <a:bodyPr/>
          <a:lstStyle>
            <a:lvl1pPr marL="0" indent="0">
              <a:buNone/>
              <a:defRPr sz="1866"/>
            </a:lvl1pPr>
            <a:lvl2pPr marL="609448" indent="0">
              <a:buNone/>
              <a:defRPr sz="1600"/>
            </a:lvl2pPr>
            <a:lvl3pPr marL="1218895" indent="0">
              <a:buNone/>
              <a:defRPr sz="1333"/>
            </a:lvl3pPr>
            <a:lvl4pPr marL="1828343" indent="0">
              <a:buNone/>
              <a:defRPr sz="1200"/>
            </a:lvl4pPr>
            <a:lvl5pPr marL="2437790" indent="0">
              <a:buNone/>
              <a:defRPr sz="1200"/>
            </a:lvl5pPr>
            <a:lvl6pPr marL="3047238" indent="0">
              <a:buNone/>
              <a:defRPr sz="1200"/>
            </a:lvl6pPr>
            <a:lvl7pPr marL="3656686" indent="0">
              <a:buNone/>
              <a:defRPr sz="1200"/>
            </a:lvl7pPr>
            <a:lvl8pPr marL="4266133" indent="0">
              <a:buNone/>
              <a:defRPr sz="1200"/>
            </a:lvl8pPr>
            <a:lvl9pPr marL="4875581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021-2381-E043-A3BA-A2AEDE9F411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C054C-590C-0541-8279-8C82AFF766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1569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021-2381-E043-A3BA-A2AEDE9F411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C054C-590C-0541-8279-8C82AFF766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932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87021-2381-E043-A3BA-A2AEDE9F411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C054C-590C-0541-8279-8C82AFF766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523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3"/>
            <a:ext cx="5387630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138425"/>
            <a:ext cx="10969943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62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fld id="{75487021-2381-E043-A3BA-A2AEDE9F411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Helvetica Neue"/>
                <a:cs typeface="Helvetica Neue"/>
              </a:defRPr>
            </a:lvl1pPr>
          </a:lstStyle>
          <a:p>
            <a:fld id="{2EAC054C-590C-0541-8279-8C82AFF766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44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defTabSz="609448" rtl="0" eaLnBrk="1" latinLnBrk="0" hangingPunct="1">
        <a:spcBef>
          <a:spcPct val="0"/>
        </a:spcBef>
        <a:buNone/>
        <a:defRPr sz="5865" b="0" i="0" kern="1200">
          <a:solidFill>
            <a:schemeClr val="tx1"/>
          </a:solidFill>
          <a:latin typeface="Helvetica Neue Bold Condensed"/>
          <a:ea typeface="+mj-ea"/>
          <a:cs typeface="Helvetica Neue Bold Condensed"/>
        </a:defRPr>
      </a:lvl1pPr>
    </p:titleStyle>
    <p:bodyStyle>
      <a:lvl1pPr marL="457086" indent="-457086" algn="l" defTabSz="609448" rtl="0" eaLnBrk="1" latinLnBrk="0" hangingPunct="1">
        <a:spcBef>
          <a:spcPct val="20000"/>
        </a:spcBef>
        <a:buFont typeface="Arial"/>
        <a:buChar char="•"/>
        <a:defRPr sz="4266" kern="1200">
          <a:solidFill>
            <a:schemeClr val="tx1"/>
          </a:solidFill>
          <a:latin typeface="Helvetica Neue"/>
          <a:ea typeface="+mn-ea"/>
          <a:cs typeface="Helvetica Neue"/>
        </a:defRPr>
      </a:lvl1pPr>
      <a:lvl2pPr marL="990352" indent="-380905" algn="l" defTabSz="609448" rtl="0" eaLnBrk="1" latinLnBrk="0" hangingPunct="1">
        <a:spcBef>
          <a:spcPct val="20000"/>
        </a:spcBef>
        <a:buFont typeface="Arial"/>
        <a:buChar char="–"/>
        <a:defRPr sz="3732" kern="1200">
          <a:solidFill>
            <a:schemeClr val="tx1"/>
          </a:solidFill>
          <a:latin typeface="Helvetica Neue"/>
          <a:ea typeface="+mn-ea"/>
          <a:cs typeface="Helvetica Neue"/>
        </a:defRPr>
      </a:lvl2pPr>
      <a:lvl3pPr marL="1523619" indent="-304724" algn="l" defTabSz="609448" rtl="0" eaLnBrk="1" latinLnBrk="0" hangingPunct="1">
        <a:spcBef>
          <a:spcPct val="20000"/>
        </a:spcBef>
        <a:buFont typeface="Arial"/>
        <a:buChar char="•"/>
        <a:defRPr sz="3199" kern="1200">
          <a:solidFill>
            <a:schemeClr val="tx1"/>
          </a:solidFill>
          <a:latin typeface="Helvetica Neue"/>
          <a:ea typeface="+mn-ea"/>
          <a:cs typeface="Helvetica Neue"/>
        </a:defRPr>
      </a:lvl3pPr>
      <a:lvl4pPr marL="2133067" indent="-304724" algn="l" defTabSz="609448" rtl="0" eaLnBrk="1" latinLnBrk="0" hangingPunct="1">
        <a:spcBef>
          <a:spcPct val="20000"/>
        </a:spcBef>
        <a:buFont typeface="Arial"/>
        <a:buChar char="–"/>
        <a:defRPr sz="2666" kern="1200">
          <a:solidFill>
            <a:schemeClr val="tx1"/>
          </a:solidFill>
          <a:latin typeface="Helvetica Neue"/>
          <a:ea typeface="+mn-ea"/>
          <a:cs typeface="Helvetica Neue"/>
        </a:defRPr>
      </a:lvl4pPr>
      <a:lvl5pPr marL="2742514" indent="-304724" algn="l" defTabSz="609448" rtl="0" eaLnBrk="1" latinLnBrk="0" hangingPunct="1">
        <a:spcBef>
          <a:spcPct val="20000"/>
        </a:spcBef>
        <a:buFont typeface="Arial"/>
        <a:buChar char="»"/>
        <a:defRPr sz="2666" kern="1200">
          <a:solidFill>
            <a:schemeClr val="tx1"/>
          </a:solidFill>
          <a:latin typeface="Helvetica Neue"/>
          <a:ea typeface="+mn-ea"/>
          <a:cs typeface="Helvetica Neue"/>
        </a:defRPr>
      </a:lvl5pPr>
      <a:lvl6pPr marL="3351962" indent="-304724" algn="l" defTabSz="609448" rtl="0" eaLnBrk="1" latinLnBrk="0" hangingPunct="1">
        <a:spcBef>
          <a:spcPct val="20000"/>
        </a:spcBef>
        <a:buFont typeface="Arial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6pPr>
      <a:lvl7pPr marL="3961409" indent="-304724" algn="l" defTabSz="609448" rtl="0" eaLnBrk="1" latinLnBrk="0" hangingPunct="1">
        <a:spcBef>
          <a:spcPct val="20000"/>
        </a:spcBef>
        <a:buFont typeface="Arial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7pPr>
      <a:lvl8pPr marL="4570857" indent="-304724" algn="l" defTabSz="609448" rtl="0" eaLnBrk="1" latinLnBrk="0" hangingPunct="1">
        <a:spcBef>
          <a:spcPct val="20000"/>
        </a:spcBef>
        <a:buFont typeface="Arial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8pPr>
      <a:lvl9pPr marL="5180305" indent="-304724" algn="l" defTabSz="609448" rtl="0" eaLnBrk="1" latinLnBrk="0" hangingPunct="1">
        <a:spcBef>
          <a:spcPct val="20000"/>
        </a:spcBef>
        <a:buFont typeface="Arial"/>
        <a:buChar char="•"/>
        <a:defRPr sz="266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448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1pPr>
      <a:lvl2pPr marL="609448" algn="l" defTabSz="609448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218895" algn="l" defTabSz="609448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828343" algn="l" defTabSz="609448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4pPr>
      <a:lvl5pPr marL="2437790" algn="l" defTabSz="609448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5pPr>
      <a:lvl6pPr marL="3047238" algn="l" defTabSz="609448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6pPr>
      <a:lvl7pPr marL="3656686" algn="l" defTabSz="609448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7pPr>
      <a:lvl8pPr marL="4266133" algn="l" defTabSz="609448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8pPr>
      <a:lvl9pPr marL="4875581" algn="l" defTabSz="609448" rtl="0" eaLnBrk="1" latinLnBrk="0" hangingPunct="1">
        <a:defRPr sz="23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8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5362" y="587446"/>
            <a:ext cx="9056892" cy="711081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Steps to advertise Graduate Research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Assistant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(GRA) Positions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1335700" y="1417407"/>
            <a:ext cx="4064951" cy="4473828"/>
            <a:chOff x="937269" y="1398245"/>
            <a:chExt cx="4457057" cy="4905375"/>
          </a:xfrm>
        </p:grpSpPr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993775" y="3857626"/>
              <a:ext cx="774700" cy="606425"/>
            </a:xfrm>
            <a:custGeom>
              <a:avLst/>
              <a:gdLst>
                <a:gd name="T0" fmla="*/ 1075 w 1463"/>
                <a:gd name="T1" fmla="*/ 1144 h 1144"/>
                <a:gd name="T2" fmla="*/ 1463 w 1463"/>
                <a:gd name="T3" fmla="*/ 0 h 1144"/>
                <a:gd name="T4" fmla="*/ 0 w 1463"/>
                <a:gd name="T5" fmla="*/ 0 h 1144"/>
                <a:gd name="T6" fmla="*/ 1075 w 1463"/>
                <a:gd name="T7" fmla="*/ 1144 h 1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63" h="1144">
                  <a:moveTo>
                    <a:pt x="1075" y="1144"/>
                  </a:moveTo>
                  <a:lnTo>
                    <a:pt x="1463" y="0"/>
                  </a:lnTo>
                  <a:lnTo>
                    <a:pt x="0" y="0"/>
                  </a:lnTo>
                  <a:lnTo>
                    <a:pt x="1075" y="1144"/>
                  </a:lnTo>
                  <a:close/>
                </a:path>
              </a:pathLst>
            </a:custGeom>
            <a:gradFill>
              <a:gsLst>
                <a:gs pos="3000">
                  <a:schemeClr val="accent1">
                    <a:lumMod val="5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5"/>
            <p:cNvSpPr>
              <a:spLocks/>
            </p:cNvSpPr>
            <p:nvPr/>
          </p:nvSpPr>
          <p:spPr bwMode="auto">
            <a:xfrm>
              <a:off x="937269" y="1398245"/>
              <a:ext cx="4418013" cy="4905375"/>
            </a:xfrm>
            <a:custGeom>
              <a:avLst/>
              <a:gdLst>
                <a:gd name="T0" fmla="*/ 3027 w 8349"/>
                <a:gd name="T1" fmla="*/ 0 h 9270"/>
                <a:gd name="T2" fmla="*/ 8349 w 8349"/>
                <a:gd name="T3" fmla="*/ 0 h 9270"/>
                <a:gd name="T4" fmla="*/ 5438 w 8349"/>
                <a:gd name="T5" fmla="*/ 9270 h 9270"/>
                <a:gd name="T6" fmla="*/ 0 w 8349"/>
                <a:gd name="T7" fmla="*/ 9270 h 9270"/>
                <a:gd name="T8" fmla="*/ 3027 w 8349"/>
                <a:gd name="T9" fmla="*/ 0 h 9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49" h="9270">
                  <a:moveTo>
                    <a:pt x="3027" y="0"/>
                  </a:moveTo>
                  <a:lnTo>
                    <a:pt x="8349" y="0"/>
                  </a:lnTo>
                  <a:lnTo>
                    <a:pt x="5438" y="9270"/>
                  </a:lnTo>
                  <a:lnTo>
                    <a:pt x="0" y="9270"/>
                  </a:lnTo>
                  <a:lnTo>
                    <a:pt x="3027" y="0"/>
                  </a:lnTo>
                  <a:close/>
                </a:path>
              </a:pathLst>
            </a:custGeom>
            <a:gradFill>
              <a:gsLst>
                <a:gs pos="62808">
                  <a:schemeClr val="tx1">
                    <a:lumMod val="50000"/>
                    <a:lumOff val="50000"/>
                    <a:alpha val="64000"/>
                  </a:schemeClr>
                </a:gs>
                <a:gs pos="34000">
                  <a:schemeClr val="tx1">
                    <a:lumMod val="50000"/>
                    <a:lumOff val="50000"/>
                    <a:alpha val="45000"/>
                  </a:schemeClr>
                </a:gs>
                <a:gs pos="0">
                  <a:srgbClr val="DCE1E7"/>
                </a:gs>
                <a:gs pos="82000">
                  <a:srgbClr val="DCE1E7"/>
                </a:gs>
              </a:gsLst>
              <a:lin ang="54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976313" y="1398245"/>
              <a:ext cx="4418013" cy="4905374"/>
            </a:xfrm>
            <a:custGeom>
              <a:avLst/>
              <a:gdLst>
                <a:gd name="T0" fmla="*/ 3027 w 8349"/>
                <a:gd name="T1" fmla="*/ 0 h 9270"/>
                <a:gd name="T2" fmla="*/ 8349 w 8349"/>
                <a:gd name="T3" fmla="*/ 0 h 9270"/>
                <a:gd name="T4" fmla="*/ 5438 w 8349"/>
                <a:gd name="T5" fmla="*/ 9270 h 9270"/>
                <a:gd name="T6" fmla="*/ 0 w 8349"/>
                <a:gd name="T7" fmla="*/ 9270 h 9270"/>
                <a:gd name="T8" fmla="*/ 3027 w 8349"/>
                <a:gd name="T9" fmla="*/ 0 h 9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49" h="9270">
                  <a:moveTo>
                    <a:pt x="3027" y="0"/>
                  </a:moveTo>
                  <a:lnTo>
                    <a:pt x="8349" y="0"/>
                  </a:lnTo>
                  <a:lnTo>
                    <a:pt x="5438" y="9270"/>
                  </a:lnTo>
                  <a:lnTo>
                    <a:pt x="0" y="9270"/>
                  </a:lnTo>
                  <a:lnTo>
                    <a:pt x="3027" y="0"/>
                  </a:lnTo>
                  <a:close/>
                </a:path>
              </a:pathLst>
            </a:custGeom>
            <a:gradFill flip="none" rotWithShape="1">
              <a:gsLst>
                <a:gs pos="11000">
                  <a:srgbClr val="E5E8ED"/>
                </a:gs>
                <a:gs pos="0">
                  <a:srgbClr val="E6E9EE"/>
                </a:gs>
                <a:gs pos="100000">
                  <a:srgbClr val="E5E8ED"/>
                </a:gs>
              </a:gsLst>
              <a:lin ang="162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993775" y="2255838"/>
              <a:ext cx="2878138" cy="1601788"/>
            </a:xfrm>
            <a:custGeom>
              <a:avLst/>
              <a:gdLst>
                <a:gd name="T0" fmla="*/ 0 w 5438"/>
                <a:gd name="T1" fmla="*/ 3028 h 3028"/>
                <a:gd name="T2" fmla="*/ 1463 w 5438"/>
                <a:gd name="T3" fmla="*/ 3028 h 3028"/>
                <a:gd name="T4" fmla="*/ 4002 w 5438"/>
                <a:gd name="T5" fmla="*/ 3028 h 3028"/>
                <a:gd name="T6" fmla="*/ 5438 w 5438"/>
                <a:gd name="T7" fmla="*/ 1555 h 3028"/>
                <a:gd name="T8" fmla="*/ 4937 w 5438"/>
                <a:gd name="T9" fmla="*/ 0 h 3028"/>
                <a:gd name="T10" fmla="*/ 926 w 5438"/>
                <a:gd name="T11" fmla="*/ 0 h 3028"/>
                <a:gd name="T12" fmla="*/ 0 w 5438"/>
                <a:gd name="T13" fmla="*/ 3028 h 3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38" h="3028">
                  <a:moveTo>
                    <a:pt x="0" y="3028"/>
                  </a:moveTo>
                  <a:lnTo>
                    <a:pt x="1463" y="3028"/>
                  </a:lnTo>
                  <a:lnTo>
                    <a:pt x="4002" y="3028"/>
                  </a:lnTo>
                  <a:lnTo>
                    <a:pt x="5438" y="1555"/>
                  </a:lnTo>
                  <a:lnTo>
                    <a:pt x="4937" y="0"/>
                  </a:lnTo>
                  <a:lnTo>
                    <a:pt x="926" y="0"/>
                  </a:lnTo>
                  <a:lnTo>
                    <a:pt x="0" y="3028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1">
                    <a:lumMod val="60000"/>
                    <a:lumOff val="40000"/>
                  </a:schemeClr>
                </a:gs>
                <a:gs pos="100000">
                  <a:schemeClr val="accent1"/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cxnSp>
        <p:nvCxnSpPr>
          <p:cNvPr id="18" name="Straight Connector 17"/>
          <p:cNvCxnSpPr/>
          <p:nvPr/>
        </p:nvCxnSpPr>
        <p:spPr>
          <a:xfrm>
            <a:off x="2894641" y="5896434"/>
            <a:ext cx="722405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oup 48"/>
          <p:cNvGrpSpPr/>
          <p:nvPr/>
        </p:nvGrpSpPr>
        <p:grpSpPr>
          <a:xfrm>
            <a:off x="4526897" y="1417407"/>
            <a:ext cx="4064951" cy="4473828"/>
            <a:chOff x="937269" y="1398245"/>
            <a:chExt cx="4457057" cy="4905375"/>
          </a:xfrm>
        </p:grpSpPr>
        <p:sp>
          <p:nvSpPr>
            <p:cNvPr id="51" name="Freeform 6"/>
            <p:cNvSpPr>
              <a:spLocks/>
            </p:cNvSpPr>
            <p:nvPr/>
          </p:nvSpPr>
          <p:spPr bwMode="auto">
            <a:xfrm>
              <a:off x="993775" y="3857626"/>
              <a:ext cx="774700" cy="606425"/>
            </a:xfrm>
            <a:custGeom>
              <a:avLst/>
              <a:gdLst>
                <a:gd name="T0" fmla="*/ 1075 w 1463"/>
                <a:gd name="T1" fmla="*/ 1144 h 1144"/>
                <a:gd name="T2" fmla="*/ 1463 w 1463"/>
                <a:gd name="T3" fmla="*/ 0 h 1144"/>
                <a:gd name="T4" fmla="*/ 0 w 1463"/>
                <a:gd name="T5" fmla="*/ 0 h 1144"/>
                <a:gd name="T6" fmla="*/ 1075 w 1463"/>
                <a:gd name="T7" fmla="*/ 1144 h 1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63" h="1144">
                  <a:moveTo>
                    <a:pt x="1075" y="1144"/>
                  </a:moveTo>
                  <a:lnTo>
                    <a:pt x="1463" y="0"/>
                  </a:lnTo>
                  <a:lnTo>
                    <a:pt x="0" y="0"/>
                  </a:lnTo>
                  <a:lnTo>
                    <a:pt x="1075" y="1144"/>
                  </a:lnTo>
                  <a:close/>
                </a:path>
              </a:pathLst>
            </a:custGeom>
            <a:gradFill>
              <a:gsLst>
                <a:gs pos="3000">
                  <a:srgbClr val="67214C"/>
                </a:gs>
                <a:gs pos="100000">
                  <a:srgbClr val="5E1C45"/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2" name="Freeform 5"/>
            <p:cNvSpPr>
              <a:spLocks/>
            </p:cNvSpPr>
            <p:nvPr/>
          </p:nvSpPr>
          <p:spPr bwMode="auto">
            <a:xfrm>
              <a:off x="937269" y="1398245"/>
              <a:ext cx="4418013" cy="4905375"/>
            </a:xfrm>
            <a:custGeom>
              <a:avLst/>
              <a:gdLst>
                <a:gd name="T0" fmla="*/ 3027 w 8349"/>
                <a:gd name="T1" fmla="*/ 0 h 9270"/>
                <a:gd name="T2" fmla="*/ 8349 w 8349"/>
                <a:gd name="T3" fmla="*/ 0 h 9270"/>
                <a:gd name="T4" fmla="*/ 5438 w 8349"/>
                <a:gd name="T5" fmla="*/ 9270 h 9270"/>
                <a:gd name="T6" fmla="*/ 0 w 8349"/>
                <a:gd name="T7" fmla="*/ 9270 h 9270"/>
                <a:gd name="T8" fmla="*/ 3027 w 8349"/>
                <a:gd name="T9" fmla="*/ 0 h 9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49" h="9270">
                  <a:moveTo>
                    <a:pt x="3027" y="0"/>
                  </a:moveTo>
                  <a:lnTo>
                    <a:pt x="8349" y="0"/>
                  </a:lnTo>
                  <a:lnTo>
                    <a:pt x="5438" y="9270"/>
                  </a:lnTo>
                  <a:lnTo>
                    <a:pt x="0" y="9270"/>
                  </a:lnTo>
                  <a:lnTo>
                    <a:pt x="3027" y="0"/>
                  </a:lnTo>
                  <a:close/>
                </a:path>
              </a:pathLst>
            </a:custGeom>
            <a:gradFill>
              <a:gsLst>
                <a:gs pos="62808">
                  <a:schemeClr val="tx1">
                    <a:lumMod val="50000"/>
                    <a:lumOff val="50000"/>
                    <a:alpha val="64000"/>
                  </a:schemeClr>
                </a:gs>
                <a:gs pos="34000">
                  <a:schemeClr val="tx1">
                    <a:lumMod val="50000"/>
                    <a:lumOff val="50000"/>
                    <a:alpha val="45000"/>
                  </a:schemeClr>
                </a:gs>
                <a:gs pos="0">
                  <a:srgbClr val="DCE1E7"/>
                </a:gs>
                <a:gs pos="82000">
                  <a:srgbClr val="DCE1E7"/>
                </a:gs>
              </a:gsLst>
              <a:lin ang="54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3" name="Freeform 5"/>
            <p:cNvSpPr>
              <a:spLocks/>
            </p:cNvSpPr>
            <p:nvPr/>
          </p:nvSpPr>
          <p:spPr bwMode="auto">
            <a:xfrm>
              <a:off x="976313" y="1398245"/>
              <a:ext cx="4418013" cy="4905374"/>
            </a:xfrm>
            <a:custGeom>
              <a:avLst/>
              <a:gdLst>
                <a:gd name="T0" fmla="*/ 3027 w 8349"/>
                <a:gd name="T1" fmla="*/ 0 h 9270"/>
                <a:gd name="T2" fmla="*/ 8349 w 8349"/>
                <a:gd name="T3" fmla="*/ 0 h 9270"/>
                <a:gd name="T4" fmla="*/ 5438 w 8349"/>
                <a:gd name="T5" fmla="*/ 9270 h 9270"/>
                <a:gd name="T6" fmla="*/ 0 w 8349"/>
                <a:gd name="T7" fmla="*/ 9270 h 9270"/>
                <a:gd name="T8" fmla="*/ 3027 w 8349"/>
                <a:gd name="T9" fmla="*/ 0 h 9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49" h="9270">
                  <a:moveTo>
                    <a:pt x="3027" y="0"/>
                  </a:moveTo>
                  <a:lnTo>
                    <a:pt x="8349" y="0"/>
                  </a:lnTo>
                  <a:lnTo>
                    <a:pt x="5438" y="9270"/>
                  </a:lnTo>
                  <a:lnTo>
                    <a:pt x="0" y="9270"/>
                  </a:lnTo>
                  <a:lnTo>
                    <a:pt x="3027" y="0"/>
                  </a:lnTo>
                  <a:close/>
                </a:path>
              </a:pathLst>
            </a:custGeom>
            <a:gradFill flip="none" rotWithShape="1">
              <a:gsLst>
                <a:gs pos="11000">
                  <a:srgbClr val="E5E8ED"/>
                </a:gs>
                <a:gs pos="0">
                  <a:srgbClr val="E6E9EE"/>
                </a:gs>
                <a:gs pos="100000">
                  <a:srgbClr val="E5E8ED"/>
                </a:gs>
              </a:gsLst>
              <a:lin ang="162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4" name="Freeform 7"/>
            <p:cNvSpPr>
              <a:spLocks/>
            </p:cNvSpPr>
            <p:nvPr/>
          </p:nvSpPr>
          <p:spPr bwMode="auto">
            <a:xfrm>
              <a:off x="993775" y="2255838"/>
              <a:ext cx="2878138" cy="1601788"/>
            </a:xfrm>
            <a:custGeom>
              <a:avLst/>
              <a:gdLst>
                <a:gd name="T0" fmla="*/ 0 w 5438"/>
                <a:gd name="T1" fmla="*/ 3028 h 3028"/>
                <a:gd name="T2" fmla="*/ 1463 w 5438"/>
                <a:gd name="T3" fmla="*/ 3028 h 3028"/>
                <a:gd name="T4" fmla="*/ 4002 w 5438"/>
                <a:gd name="T5" fmla="*/ 3028 h 3028"/>
                <a:gd name="T6" fmla="*/ 5438 w 5438"/>
                <a:gd name="T7" fmla="*/ 1555 h 3028"/>
                <a:gd name="T8" fmla="*/ 4937 w 5438"/>
                <a:gd name="T9" fmla="*/ 0 h 3028"/>
                <a:gd name="T10" fmla="*/ 926 w 5438"/>
                <a:gd name="T11" fmla="*/ 0 h 3028"/>
                <a:gd name="T12" fmla="*/ 0 w 5438"/>
                <a:gd name="T13" fmla="*/ 3028 h 3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38" h="3028">
                  <a:moveTo>
                    <a:pt x="0" y="3028"/>
                  </a:moveTo>
                  <a:lnTo>
                    <a:pt x="1463" y="3028"/>
                  </a:lnTo>
                  <a:lnTo>
                    <a:pt x="4002" y="3028"/>
                  </a:lnTo>
                  <a:lnTo>
                    <a:pt x="5438" y="1555"/>
                  </a:lnTo>
                  <a:lnTo>
                    <a:pt x="4937" y="0"/>
                  </a:lnTo>
                  <a:lnTo>
                    <a:pt x="926" y="0"/>
                  </a:lnTo>
                  <a:lnTo>
                    <a:pt x="0" y="3028"/>
                  </a:lnTo>
                  <a:close/>
                </a:path>
              </a:pathLst>
            </a:custGeom>
            <a:gradFill flip="none" rotWithShape="1">
              <a:gsLst>
                <a:gs pos="40000">
                  <a:schemeClr val="accent2">
                    <a:lumMod val="70000"/>
                    <a:lumOff val="30000"/>
                  </a:schemeClr>
                </a:gs>
                <a:gs pos="87000">
                  <a:schemeClr val="accent2"/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cxnSp>
        <p:nvCxnSpPr>
          <p:cNvPr id="50" name="Straight Connector 49"/>
          <p:cNvCxnSpPr/>
          <p:nvPr/>
        </p:nvCxnSpPr>
        <p:spPr>
          <a:xfrm>
            <a:off x="6070844" y="5896434"/>
            <a:ext cx="722405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 55"/>
          <p:cNvGrpSpPr/>
          <p:nvPr/>
        </p:nvGrpSpPr>
        <p:grpSpPr>
          <a:xfrm>
            <a:off x="7718093" y="1417407"/>
            <a:ext cx="4064951" cy="4473828"/>
            <a:chOff x="937269" y="1398245"/>
            <a:chExt cx="4457057" cy="4905375"/>
          </a:xfrm>
        </p:grpSpPr>
        <p:sp>
          <p:nvSpPr>
            <p:cNvPr id="58" name="Freeform 6"/>
            <p:cNvSpPr>
              <a:spLocks/>
            </p:cNvSpPr>
            <p:nvPr/>
          </p:nvSpPr>
          <p:spPr bwMode="auto">
            <a:xfrm>
              <a:off x="993775" y="3857626"/>
              <a:ext cx="774700" cy="606425"/>
            </a:xfrm>
            <a:custGeom>
              <a:avLst/>
              <a:gdLst>
                <a:gd name="T0" fmla="*/ 1075 w 1463"/>
                <a:gd name="T1" fmla="*/ 1144 h 1144"/>
                <a:gd name="T2" fmla="*/ 1463 w 1463"/>
                <a:gd name="T3" fmla="*/ 0 h 1144"/>
                <a:gd name="T4" fmla="*/ 0 w 1463"/>
                <a:gd name="T5" fmla="*/ 0 h 1144"/>
                <a:gd name="T6" fmla="*/ 1075 w 1463"/>
                <a:gd name="T7" fmla="*/ 1144 h 1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63" h="1144">
                  <a:moveTo>
                    <a:pt x="1075" y="1144"/>
                  </a:moveTo>
                  <a:lnTo>
                    <a:pt x="1463" y="0"/>
                  </a:lnTo>
                  <a:lnTo>
                    <a:pt x="0" y="0"/>
                  </a:lnTo>
                  <a:lnTo>
                    <a:pt x="1075" y="1144"/>
                  </a:lnTo>
                  <a:close/>
                </a:path>
              </a:pathLst>
            </a:custGeom>
            <a:gradFill>
              <a:gsLst>
                <a:gs pos="3000">
                  <a:srgbClr val="463967"/>
                </a:gs>
                <a:gs pos="100000">
                  <a:srgbClr val="423563"/>
                </a:gs>
              </a:gsLst>
              <a:lin ang="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9" name="Freeform 5"/>
            <p:cNvSpPr>
              <a:spLocks/>
            </p:cNvSpPr>
            <p:nvPr/>
          </p:nvSpPr>
          <p:spPr bwMode="auto">
            <a:xfrm>
              <a:off x="937269" y="1398245"/>
              <a:ext cx="4418013" cy="4905375"/>
            </a:xfrm>
            <a:custGeom>
              <a:avLst/>
              <a:gdLst>
                <a:gd name="T0" fmla="*/ 3027 w 8349"/>
                <a:gd name="T1" fmla="*/ 0 h 9270"/>
                <a:gd name="T2" fmla="*/ 8349 w 8349"/>
                <a:gd name="T3" fmla="*/ 0 h 9270"/>
                <a:gd name="T4" fmla="*/ 5438 w 8349"/>
                <a:gd name="T5" fmla="*/ 9270 h 9270"/>
                <a:gd name="T6" fmla="*/ 0 w 8349"/>
                <a:gd name="T7" fmla="*/ 9270 h 9270"/>
                <a:gd name="T8" fmla="*/ 3027 w 8349"/>
                <a:gd name="T9" fmla="*/ 0 h 9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49" h="9270">
                  <a:moveTo>
                    <a:pt x="3027" y="0"/>
                  </a:moveTo>
                  <a:lnTo>
                    <a:pt x="8349" y="0"/>
                  </a:lnTo>
                  <a:lnTo>
                    <a:pt x="5438" y="9270"/>
                  </a:lnTo>
                  <a:lnTo>
                    <a:pt x="0" y="9270"/>
                  </a:lnTo>
                  <a:lnTo>
                    <a:pt x="3027" y="0"/>
                  </a:lnTo>
                  <a:close/>
                </a:path>
              </a:pathLst>
            </a:custGeom>
            <a:gradFill>
              <a:gsLst>
                <a:gs pos="62808">
                  <a:schemeClr val="tx1">
                    <a:lumMod val="50000"/>
                    <a:lumOff val="50000"/>
                    <a:alpha val="64000"/>
                  </a:schemeClr>
                </a:gs>
                <a:gs pos="34000">
                  <a:schemeClr val="tx1">
                    <a:lumMod val="50000"/>
                    <a:lumOff val="50000"/>
                    <a:alpha val="45000"/>
                  </a:schemeClr>
                </a:gs>
                <a:gs pos="0">
                  <a:srgbClr val="DCE1E7"/>
                </a:gs>
                <a:gs pos="82000">
                  <a:srgbClr val="DCE1E7"/>
                </a:gs>
              </a:gsLst>
              <a:lin ang="54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0" name="Freeform 5"/>
            <p:cNvSpPr>
              <a:spLocks/>
            </p:cNvSpPr>
            <p:nvPr/>
          </p:nvSpPr>
          <p:spPr bwMode="auto">
            <a:xfrm>
              <a:off x="976313" y="1398245"/>
              <a:ext cx="4418013" cy="4905374"/>
            </a:xfrm>
            <a:custGeom>
              <a:avLst/>
              <a:gdLst>
                <a:gd name="T0" fmla="*/ 3027 w 8349"/>
                <a:gd name="T1" fmla="*/ 0 h 9270"/>
                <a:gd name="T2" fmla="*/ 8349 w 8349"/>
                <a:gd name="T3" fmla="*/ 0 h 9270"/>
                <a:gd name="T4" fmla="*/ 5438 w 8349"/>
                <a:gd name="T5" fmla="*/ 9270 h 9270"/>
                <a:gd name="T6" fmla="*/ 0 w 8349"/>
                <a:gd name="T7" fmla="*/ 9270 h 9270"/>
                <a:gd name="T8" fmla="*/ 3027 w 8349"/>
                <a:gd name="T9" fmla="*/ 0 h 9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49" h="9270">
                  <a:moveTo>
                    <a:pt x="3027" y="0"/>
                  </a:moveTo>
                  <a:lnTo>
                    <a:pt x="8349" y="0"/>
                  </a:lnTo>
                  <a:lnTo>
                    <a:pt x="5438" y="9270"/>
                  </a:lnTo>
                  <a:lnTo>
                    <a:pt x="0" y="9270"/>
                  </a:lnTo>
                  <a:lnTo>
                    <a:pt x="3027" y="0"/>
                  </a:lnTo>
                  <a:close/>
                </a:path>
              </a:pathLst>
            </a:custGeom>
            <a:gradFill flip="none" rotWithShape="1">
              <a:gsLst>
                <a:gs pos="11000">
                  <a:srgbClr val="E5E8ED"/>
                </a:gs>
                <a:gs pos="0">
                  <a:srgbClr val="E6E9EE"/>
                </a:gs>
                <a:gs pos="100000">
                  <a:srgbClr val="E5E8ED"/>
                </a:gs>
              </a:gsLst>
              <a:lin ang="162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1" name="Freeform 7"/>
            <p:cNvSpPr>
              <a:spLocks/>
            </p:cNvSpPr>
            <p:nvPr/>
          </p:nvSpPr>
          <p:spPr bwMode="auto">
            <a:xfrm>
              <a:off x="993775" y="2255838"/>
              <a:ext cx="2878138" cy="1601788"/>
            </a:xfrm>
            <a:custGeom>
              <a:avLst/>
              <a:gdLst>
                <a:gd name="T0" fmla="*/ 0 w 5438"/>
                <a:gd name="T1" fmla="*/ 3028 h 3028"/>
                <a:gd name="T2" fmla="*/ 1463 w 5438"/>
                <a:gd name="T3" fmla="*/ 3028 h 3028"/>
                <a:gd name="T4" fmla="*/ 4002 w 5438"/>
                <a:gd name="T5" fmla="*/ 3028 h 3028"/>
                <a:gd name="T6" fmla="*/ 5438 w 5438"/>
                <a:gd name="T7" fmla="*/ 1555 h 3028"/>
                <a:gd name="T8" fmla="*/ 4937 w 5438"/>
                <a:gd name="T9" fmla="*/ 0 h 3028"/>
                <a:gd name="T10" fmla="*/ 926 w 5438"/>
                <a:gd name="T11" fmla="*/ 0 h 3028"/>
                <a:gd name="T12" fmla="*/ 0 w 5438"/>
                <a:gd name="T13" fmla="*/ 3028 h 3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38" h="3028">
                  <a:moveTo>
                    <a:pt x="0" y="3028"/>
                  </a:moveTo>
                  <a:lnTo>
                    <a:pt x="1463" y="3028"/>
                  </a:lnTo>
                  <a:lnTo>
                    <a:pt x="4002" y="3028"/>
                  </a:lnTo>
                  <a:lnTo>
                    <a:pt x="5438" y="1555"/>
                  </a:lnTo>
                  <a:lnTo>
                    <a:pt x="4937" y="0"/>
                  </a:lnTo>
                  <a:lnTo>
                    <a:pt x="926" y="0"/>
                  </a:lnTo>
                  <a:lnTo>
                    <a:pt x="0" y="3028"/>
                  </a:lnTo>
                  <a:close/>
                </a:path>
              </a:pathLst>
            </a:custGeom>
            <a:gradFill flip="none" rotWithShape="1">
              <a:gsLst>
                <a:gs pos="40000">
                  <a:schemeClr val="accent3">
                    <a:lumMod val="75000"/>
                    <a:lumOff val="25000"/>
                  </a:schemeClr>
                </a:gs>
                <a:gs pos="87000">
                  <a:schemeClr val="accent3"/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cxnSp>
        <p:nvCxnSpPr>
          <p:cNvPr id="57" name="Straight Connector 56"/>
          <p:cNvCxnSpPr/>
          <p:nvPr/>
        </p:nvCxnSpPr>
        <p:spPr>
          <a:xfrm>
            <a:off x="9351201" y="5896434"/>
            <a:ext cx="722405" cy="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3F61B841-5CF6-492E-9C24-9AD6C26AACDF}"/>
              </a:ext>
            </a:extLst>
          </p:cNvPr>
          <p:cNvSpPr txBox="1">
            <a:spLocks/>
          </p:cNvSpPr>
          <p:nvPr/>
        </p:nvSpPr>
        <p:spPr>
          <a:xfrm>
            <a:off x="1205908" y="4686566"/>
            <a:ext cx="3625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Go to  https://www.riec.unimas.my/forms-download</a:t>
            </a:r>
          </a:p>
          <a:p>
            <a:r>
              <a:rPr 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Under Research </a:t>
            </a:r>
            <a:r>
              <a:rPr lang="en-US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Assistant </a:t>
            </a:r>
            <a:r>
              <a:rPr 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/ Graduate Research </a:t>
            </a:r>
            <a:r>
              <a:rPr lang="en-US" sz="1200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Assistant</a:t>
            </a:r>
            <a:endParaRPr lang="en-US" sz="1200" kern="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5220FA3-AF51-456B-9C47-646C1B832C62}"/>
              </a:ext>
            </a:extLst>
          </p:cNvPr>
          <p:cNvSpPr txBox="1">
            <a:spLocks/>
          </p:cNvSpPr>
          <p:nvPr/>
        </p:nvSpPr>
        <p:spPr>
          <a:xfrm>
            <a:off x="2160147" y="3794261"/>
            <a:ext cx="2191393" cy="73866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Download the template “Vacancy for Graduate Research </a:t>
            </a:r>
            <a:r>
              <a:rPr lang="en-US" sz="14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Assistant”</a:t>
            </a:r>
            <a:endParaRPr lang="en-US" sz="1400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F61B841-5CF6-492E-9C24-9AD6C26AACDF}"/>
              </a:ext>
            </a:extLst>
          </p:cNvPr>
          <p:cNvSpPr txBox="1">
            <a:spLocks/>
          </p:cNvSpPr>
          <p:nvPr/>
        </p:nvSpPr>
        <p:spPr>
          <a:xfrm>
            <a:off x="5106259" y="4647311"/>
            <a:ext cx="2678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Email to the Senior Director of RIEC via riec@unimas.my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5220FA3-AF51-456B-9C47-646C1B832C62}"/>
              </a:ext>
            </a:extLst>
          </p:cNvPr>
          <p:cNvSpPr txBox="1">
            <a:spLocks/>
          </p:cNvSpPr>
          <p:nvPr/>
        </p:nvSpPr>
        <p:spPr>
          <a:xfrm>
            <a:off x="5253165" y="3788104"/>
            <a:ext cx="2191393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Email the completed template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F61B841-5CF6-492E-9C24-9AD6C26AACDF}"/>
              </a:ext>
            </a:extLst>
          </p:cNvPr>
          <p:cNvSpPr txBox="1">
            <a:spLocks/>
          </p:cNvSpPr>
          <p:nvPr/>
        </p:nvSpPr>
        <p:spPr>
          <a:xfrm>
            <a:off x="8300932" y="4621630"/>
            <a:ext cx="2688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After checking, the advertisement shall  be posted in RIEC website and official UNIMAS Innovation FB page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15220FA3-AF51-456B-9C47-646C1B832C62}"/>
              </a:ext>
            </a:extLst>
          </p:cNvPr>
          <p:cNvSpPr txBox="1">
            <a:spLocks/>
          </p:cNvSpPr>
          <p:nvPr/>
        </p:nvSpPr>
        <p:spPr>
          <a:xfrm>
            <a:off x="8548576" y="3788104"/>
            <a:ext cx="2191393" cy="73866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400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Advertise the vacancy for Graduate Research </a:t>
            </a:r>
            <a:r>
              <a:rPr lang="en-US" sz="14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Assistant</a:t>
            </a:r>
            <a:endParaRPr lang="en-US" sz="1400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5220FA3-AF51-456B-9C47-646C1B832C62}"/>
              </a:ext>
            </a:extLst>
          </p:cNvPr>
          <p:cNvSpPr txBox="1"/>
          <p:nvPr/>
        </p:nvSpPr>
        <p:spPr>
          <a:xfrm rot="156748">
            <a:off x="2035935" y="2079898"/>
            <a:ext cx="1560173" cy="1538883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  <a:scene3d>
            <a:camera prst="orthographicFront">
              <a:rot lat="3000000" lon="0" rev="21299999"/>
            </a:camera>
            <a:lightRig rig="threePt" dir="t"/>
          </a:scene3d>
        </p:spPr>
        <p:txBody>
          <a:bodyPr wrap="square" lIns="0" tIns="0" rIns="0" bIns="0" rtlCol="0" anchor="b" anchorCtr="0">
            <a:spAutoFit/>
            <a:scene3d>
              <a:camera prst="perspectiveRelaxed"/>
              <a:lightRig rig="threePt" dir="t"/>
            </a:scene3d>
          </a:bodyPr>
          <a:lstStyle/>
          <a:p>
            <a:pPr algn="ctr"/>
            <a:r>
              <a:rPr lang="en-US" sz="100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5220FA3-AF51-456B-9C47-646C1B832C62}"/>
              </a:ext>
            </a:extLst>
          </p:cNvPr>
          <p:cNvSpPr txBox="1"/>
          <p:nvPr/>
        </p:nvSpPr>
        <p:spPr>
          <a:xfrm rot="16200000">
            <a:off x="1970261" y="2775051"/>
            <a:ext cx="671659" cy="307777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lIns="0" tIns="0" rIns="0" bIns="0" rtlCol="0" anchor="b" anchorCtr="0">
            <a:spAutoFit/>
            <a:scene3d>
              <a:camera prst="perspectiveContrastingLeftFacing"/>
              <a:lightRig rig="threePt" dir="t"/>
            </a:scene3d>
          </a:bodyPr>
          <a:lstStyle/>
          <a:p>
            <a:pPr algn="ctr"/>
            <a:r>
              <a:rPr lang="en-US" sz="20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STEP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5220FA3-AF51-456B-9C47-646C1B832C62}"/>
              </a:ext>
            </a:extLst>
          </p:cNvPr>
          <p:cNvSpPr txBox="1"/>
          <p:nvPr/>
        </p:nvSpPr>
        <p:spPr>
          <a:xfrm>
            <a:off x="5360213" y="2079897"/>
            <a:ext cx="1560173" cy="1538883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  <a:scene3d>
            <a:camera prst="orthographicFront">
              <a:rot lat="3000000" lon="0" rev="21593999"/>
            </a:camera>
            <a:lightRig rig="threePt" dir="t"/>
          </a:scene3d>
        </p:spPr>
        <p:txBody>
          <a:bodyPr wrap="square" lIns="0" tIns="0" rIns="0" bIns="0" rtlCol="0" anchor="b" anchorCtr="0">
            <a:spAutoFit/>
            <a:scene3d>
              <a:camera prst="perspectiveRelaxed"/>
              <a:lightRig rig="threePt" dir="t"/>
            </a:scene3d>
          </a:bodyPr>
          <a:lstStyle/>
          <a:p>
            <a:pPr algn="ctr"/>
            <a:r>
              <a:rPr lang="en-US" sz="100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15220FA3-AF51-456B-9C47-646C1B832C62}"/>
              </a:ext>
            </a:extLst>
          </p:cNvPr>
          <p:cNvSpPr txBox="1"/>
          <p:nvPr/>
        </p:nvSpPr>
        <p:spPr>
          <a:xfrm rot="16200000">
            <a:off x="5221912" y="2775051"/>
            <a:ext cx="671659" cy="307777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lIns="0" tIns="0" rIns="0" bIns="0" rtlCol="0" anchor="b" anchorCtr="0">
            <a:spAutoFit/>
            <a:scene3d>
              <a:camera prst="perspectiveContrastingLeftFacing"/>
              <a:lightRig rig="threePt" dir="t"/>
            </a:scene3d>
          </a:bodyPr>
          <a:lstStyle/>
          <a:p>
            <a:pPr algn="ctr"/>
            <a:r>
              <a:rPr lang="en-US" sz="20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STEP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15220FA3-AF51-456B-9C47-646C1B832C62}"/>
              </a:ext>
            </a:extLst>
          </p:cNvPr>
          <p:cNvSpPr txBox="1"/>
          <p:nvPr/>
        </p:nvSpPr>
        <p:spPr>
          <a:xfrm>
            <a:off x="8515800" y="2079897"/>
            <a:ext cx="1560173" cy="1538883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  <a:scene3d>
            <a:camera prst="orthographicFront">
              <a:rot lat="3000000" lon="0" rev="21593999"/>
            </a:camera>
            <a:lightRig rig="threePt" dir="t"/>
          </a:scene3d>
        </p:spPr>
        <p:txBody>
          <a:bodyPr wrap="square" lIns="0" tIns="0" rIns="0" bIns="0" rtlCol="0" anchor="b" anchorCtr="0">
            <a:spAutoFit/>
            <a:scene3d>
              <a:camera prst="perspectiveRelaxed"/>
              <a:lightRig rig="threePt" dir="t"/>
            </a:scene3d>
          </a:bodyPr>
          <a:lstStyle/>
          <a:p>
            <a:pPr algn="ctr"/>
            <a:r>
              <a:rPr lang="en-US" sz="100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5220FA3-AF51-456B-9C47-646C1B832C62}"/>
              </a:ext>
            </a:extLst>
          </p:cNvPr>
          <p:cNvSpPr txBox="1"/>
          <p:nvPr/>
        </p:nvSpPr>
        <p:spPr>
          <a:xfrm rot="16200000">
            <a:off x="8377499" y="2775051"/>
            <a:ext cx="671659" cy="307777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lIns="0" tIns="0" rIns="0" bIns="0" rtlCol="0" anchor="b" anchorCtr="0">
            <a:spAutoFit/>
            <a:scene3d>
              <a:camera prst="perspectiveContrastingLeftFacing"/>
              <a:lightRig rig="threePt" dir="t"/>
            </a:scene3d>
          </a:bodyPr>
          <a:lstStyle/>
          <a:p>
            <a:pPr algn="ctr"/>
            <a:r>
              <a:rPr lang="en-US" sz="20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STEP</a:t>
            </a:r>
          </a:p>
        </p:txBody>
      </p:sp>
      <p:pic>
        <p:nvPicPr>
          <p:cNvPr id="6" name="Graphic 5" descr="Research">
            <a:extLst>
              <a:ext uri="{FF2B5EF4-FFF2-40B4-BE49-F238E27FC236}">
                <a16:creationId xmlns:a16="http://schemas.microsoft.com/office/drawing/2014/main" id="{958FF04C-FE02-4A66-90FD-A274734F9D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484516" y="5410752"/>
            <a:ext cx="455774" cy="455774"/>
          </a:xfrm>
          <a:prstGeom prst="rect">
            <a:avLst/>
          </a:prstGeom>
        </p:spPr>
      </p:pic>
      <p:pic>
        <p:nvPicPr>
          <p:cNvPr id="11" name="Graphic 10" descr="Gears">
            <a:extLst>
              <a:ext uri="{FF2B5EF4-FFF2-40B4-BE49-F238E27FC236}">
                <a16:creationId xmlns:a16="http://schemas.microsoft.com/office/drawing/2014/main" id="{F03903DB-A0F6-4052-940B-0C0B9AFA8AC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198424" y="5367628"/>
            <a:ext cx="467244" cy="467244"/>
          </a:xfrm>
          <a:prstGeom prst="rect">
            <a:avLst/>
          </a:prstGeom>
        </p:spPr>
      </p:pic>
      <p:pic>
        <p:nvPicPr>
          <p:cNvPr id="46" name="Graphic 45" descr="Head with gears">
            <a:extLst>
              <a:ext uri="{FF2B5EF4-FFF2-40B4-BE49-F238E27FC236}">
                <a16:creationId xmlns:a16="http://schemas.microsoft.com/office/drawing/2014/main" id="{F7AC803D-7713-4FEC-9498-716792715AE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3043783" y="5410752"/>
            <a:ext cx="424120" cy="424120"/>
          </a:xfrm>
          <a:prstGeom prst="rect">
            <a:avLst/>
          </a:prstGeom>
        </p:spPr>
      </p:pic>
      <p:pic>
        <p:nvPicPr>
          <p:cNvPr id="37" name="Picture 2">
            <a:extLst>
              <a:ext uri="{FF2B5EF4-FFF2-40B4-BE49-F238E27FC236}">
                <a16:creationId xmlns:a16="http://schemas.microsoft.com/office/drawing/2014/main" id="{5E0FF1EF-2F66-4DA7-B049-E64925EB9C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0096" y="238128"/>
            <a:ext cx="2050280" cy="1227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535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DF56FB23-F5CD-478A-8DBF-2DE31C31AD60}"/>
              </a:ext>
            </a:extLst>
          </p:cNvPr>
          <p:cNvSpPr txBox="1"/>
          <p:nvPr/>
        </p:nvSpPr>
        <p:spPr>
          <a:xfrm>
            <a:off x="96930" y="1609105"/>
            <a:ext cx="11970006" cy="5308944"/>
          </a:xfrm>
          <a:prstGeom prst="rect">
            <a:avLst/>
          </a:prstGeom>
        </p:spPr>
        <p:txBody>
          <a:bodyPr vert="horz" lIns="121888" tIns="60944" rIns="121888" bIns="60944" rtlCol="0">
            <a:normAutofit fontScale="92500" lnSpcReduction="10000"/>
          </a:bodyPr>
          <a:lstStyle/>
          <a:p>
            <a:pPr defTabSz="609448">
              <a:lnSpc>
                <a:spcPct val="90000"/>
              </a:lnSpc>
              <a:spcAft>
                <a:spcPts val="800"/>
              </a:spcAft>
            </a:pPr>
            <a:r>
              <a:rPr lang="en-US" sz="2133" dirty="0">
                <a:solidFill>
                  <a:srgbClr val="1B1B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would like to invite </a:t>
            </a:r>
            <a:r>
              <a:rPr lang="en-US" sz="2133" u="sng" dirty="0">
                <a:solidFill>
                  <a:srgbClr val="1B1B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(number)   </a:t>
            </a:r>
            <a:r>
              <a:rPr lang="en-US" sz="2133" dirty="0">
                <a:solidFill>
                  <a:srgbClr val="1B1B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interested candidate(s) to work on </a:t>
            </a:r>
            <a:r>
              <a:rPr lang="en-US" sz="2133" u="sng" dirty="0">
                <a:solidFill>
                  <a:srgbClr val="1B1B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(project title &amp; descriptions of your project) </a:t>
            </a:r>
            <a:endParaRPr lang="en-US" sz="2133" dirty="0">
              <a:solidFill>
                <a:srgbClr val="1B1B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09448">
              <a:lnSpc>
                <a:spcPct val="90000"/>
              </a:lnSpc>
              <a:spcAft>
                <a:spcPts val="800"/>
              </a:spcAft>
            </a:pPr>
            <a:endParaRPr lang="en-US" sz="2133" dirty="0">
              <a:solidFill>
                <a:srgbClr val="1B1B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09448">
              <a:lnSpc>
                <a:spcPct val="90000"/>
              </a:lnSpc>
              <a:spcAft>
                <a:spcPts val="800"/>
              </a:spcAft>
            </a:pPr>
            <a:r>
              <a:rPr lang="en-US" sz="2133" dirty="0">
                <a:solidFill>
                  <a:srgbClr val="1B1B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Appointment period: From_________ until ___________</a:t>
            </a:r>
          </a:p>
          <a:p>
            <a:pPr defTabSz="609448">
              <a:lnSpc>
                <a:spcPct val="90000"/>
              </a:lnSpc>
              <a:spcAft>
                <a:spcPts val="800"/>
              </a:spcAft>
            </a:pPr>
            <a:endParaRPr lang="en-US" sz="2133" dirty="0">
              <a:solidFill>
                <a:srgbClr val="1B1B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09448">
              <a:lnSpc>
                <a:spcPct val="90000"/>
              </a:lnSpc>
              <a:spcAft>
                <a:spcPts val="800"/>
              </a:spcAft>
            </a:pPr>
            <a:r>
              <a:rPr lang="en-US" sz="2133" dirty="0">
                <a:solidFill>
                  <a:srgbClr val="1B1B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Requirements:</a:t>
            </a:r>
          </a:p>
          <a:p>
            <a:pPr defTabSz="609448">
              <a:lnSpc>
                <a:spcPct val="90000"/>
              </a:lnSpc>
              <a:spcAft>
                <a:spcPts val="800"/>
              </a:spcAft>
            </a:pPr>
            <a:r>
              <a:rPr lang="en-US" sz="2133" dirty="0">
                <a:solidFill>
                  <a:srgbClr val="1B1B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</a:p>
          <a:p>
            <a:pPr defTabSz="609448">
              <a:lnSpc>
                <a:spcPct val="90000"/>
              </a:lnSpc>
              <a:spcAft>
                <a:spcPts val="800"/>
              </a:spcAft>
            </a:pPr>
            <a:r>
              <a:rPr lang="en-US" sz="2133" dirty="0">
                <a:solidFill>
                  <a:srgbClr val="1B1B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</a:p>
          <a:p>
            <a:pPr defTabSz="609448">
              <a:lnSpc>
                <a:spcPct val="90000"/>
              </a:lnSpc>
              <a:spcAft>
                <a:spcPts val="800"/>
              </a:spcAft>
            </a:pPr>
            <a:r>
              <a:rPr lang="en-US" sz="2133" dirty="0">
                <a:solidFill>
                  <a:srgbClr val="1B1B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</a:p>
          <a:p>
            <a:pPr defTabSz="609448">
              <a:lnSpc>
                <a:spcPct val="90000"/>
              </a:lnSpc>
              <a:spcAft>
                <a:spcPts val="800"/>
              </a:spcAft>
            </a:pPr>
            <a:r>
              <a:rPr lang="en-US" sz="2133" dirty="0">
                <a:solidFill>
                  <a:srgbClr val="1B1B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</a:p>
          <a:p>
            <a:pPr defTabSz="609448">
              <a:lnSpc>
                <a:spcPct val="90000"/>
              </a:lnSpc>
              <a:spcAft>
                <a:spcPts val="800"/>
              </a:spcAft>
            </a:pPr>
            <a:endParaRPr lang="en-US" sz="2133" dirty="0">
              <a:solidFill>
                <a:srgbClr val="1B1B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09448">
              <a:lnSpc>
                <a:spcPct val="90000"/>
              </a:lnSpc>
              <a:spcAft>
                <a:spcPts val="800"/>
              </a:spcAft>
            </a:pPr>
            <a:r>
              <a:rPr lang="en-US" sz="2133" dirty="0">
                <a:solidFill>
                  <a:srgbClr val="1B1B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Interested candidate(s) please email your CV / Resume to: </a:t>
            </a:r>
            <a:r>
              <a:rPr lang="en-US" sz="2133" u="sng" dirty="0">
                <a:solidFill>
                  <a:srgbClr val="1B1B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( your email)</a:t>
            </a:r>
            <a:r>
              <a:rPr lang="en-US" sz="2133" dirty="0">
                <a:solidFill>
                  <a:srgbClr val="1B1B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</a:t>
            </a:r>
          </a:p>
          <a:p>
            <a:pPr defTabSz="609448">
              <a:lnSpc>
                <a:spcPct val="90000"/>
              </a:lnSpc>
              <a:spcAft>
                <a:spcPts val="800"/>
              </a:spcAft>
            </a:pPr>
            <a:r>
              <a:rPr lang="en-US" sz="2133" dirty="0">
                <a:solidFill>
                  <a:srgbClr val="1B1B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*For more information, contact: ____</a:t>
            </a:r>
            <a:r>
              <a:rPr lang="en-US" sz="2133" u="sng" dirty="0">
                <a:solidFill>
                  <a:srgbClr val="1B1B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(your name, contact num, email)</a:t>
            </a:r>
            <a:r>
              <a:rPr lang="en-US" sz="2133" dirty="0">
                <a:solidFill>
                  <a:srgbClr val="1B1B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</a:t>
            </a:r>
          </a:p>
          <a:p>
            <a:pPr defTabSz="609448">
              <a:lnSpc>
                <a:spcPct val="90000"/>
              </a:lnSpc>
              <a:spcAft>
                <a:spcPts val="800"/>
              </a:spcAft>
            </a:pPr>
            <a:endParaRPr lang="en-US" sz="2133" dirty="0">
              <a:solidFill>
                <a:srgbClr val="1B1B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609448">
              <a:lnSpc>
                <a:spcPct val="90000"/>
              </a:lnSpc>
              <a:spcAft>
                <a:spcPts val="800"/>
              </a:spcAft>
            </a:pPr>
            <a:r>
              <a:rPr lang="en-US" sz="2133" dirty="0">
                <a:solidFill>
                  <a:srgbClr val="1B1B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Closing date:</a:t>
            </a:r>
          </a:p>
          <a:p>
            <a:pPr indent="-304724" defTabSz="609448">
              <a:lnSpc>
                <a:spcPct val="9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1866" dirty="0">
              <a:solidFill>
                <a:srgbClr val="1B1B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E80C8A5-E260-47E2-A2CF-610650789FBD}"/>
              </a:ext>
            </a:extLst>
          </p:cNvPr>
          <p:cNvSpPr/>
          <p:nvPr/>
        </p:nvSpPr>
        <p:spPr>
          <a:xfrm>
            <a:off x="96929" y="46602"/>
            <a:ext cx="11970007" cy="1356007"/>
          </a:xfrm>
          <a:prstGeom prst="roundRect">
            <a:avLst/>
          </a:prstGeom>
          <a:gradFill>
            <a:gsLst>
              <a:gs pos="18000">
                <a:schemeClr val="accent1">
                  <a:tint val="100000"/>
                  <a:shade val="100000"/>
                  <a:satMod val="130000"/>
                  <a:lumMod val="87000"/>
                  <a:lumOff val="13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noFill/>
          </a:ln>
          <a:effectLst>
            <a:outerShdw blurRad="88900" dist="101600" dir="2700000" algn="tl" rotWithShape="0">
              <a:prstClr val="black">
                <a:alpha val="29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448"/>
            <a:endParaRPr lang="en-MY" sz="2399">
              <a:solidFill>
                <a:srgbClr val="00CAE0"/>
              </a:solidFill>
              <a:latin typeface="Calibri"/>
            </a:endParaRPr>
          </a:p>
        </p:txBody>
      </p:sp>
      <p:pic>
        <p:nvPicPr>
          <p:cNvPr id="11" name="Picture 10" descr="Identiti Visual UNIMAS.png">
            <a:extLst>
              <a:ext uri="{FF2B5EF4-FFF2-40B4-BE49-F238E27FC236}">
                <a16:creationId xmlns:a16="http://schemas.microsoft.com/office/drawing/2014/main" id="{81FADDB5-7846-4C31-8078-E4A98BC4F3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6007" y="253099"/>
            <a:ext cx="1779070" cy="844789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C219CBB9-2AD2-4508-B91A-CC340ED259E0}"/>
              </a:ext>
            </a:extLst>
          </p:cNvPr>
          <p:cNvSpPr txBox="1">
            <a:spLocks/>
          </p:cNvSpPr>
          <p:nvPr/>
        </p:nvSpPr>
        <p:spPr>
          <a:xfrm>
            <a:off x="409405" y="-30190"/>
            <a:ext cx="8762383" cy="1478507"/>
          </a:xfrm>
          <a:prstGeom prst="rect">
            <a:avLst/>
          </a:prstGeom>
        </p:spPr>
        <p:txBody>
          <a:bodyPr vert="horz" lIns="121888" tIns="60944" rIns="121888" bIns="60944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0" i="0" kern="1200">
                <a:solidFill>
                  <a:schemeClr val="tx1"/>
                </a:solidFill>
                <a:latin typeface="Helvetica Neue Bold Condensed"/>
                <a:ea typeface="+mj-ea"/>
                <a:cs typeface="Helvetica Neue Bold Condensed"/>
              </a:defRPr>
            </a:lvl1pPr>
          </a:lstStyle>
          <a:p>
            <a:pPr algn="l" defTabSz="1218895"/>
            <a:r>
              <a:rPr lang="en-US" sz="3199" b="1" dirty="0">
                <a:solidFill>
                  <a:srgbClr val="1B1B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Vacancy for Graduate Research Assistant (GRA)</a:t>
            </a:r>
          </a:p>
        </p:txBody>
      </p:sp>
    </p:spTree>
    <p:extLst>
      <p:ext uri="{BB962C8B-B14F-4D97-AF65-F5344CB8AC3E}">
        <p14:creationId xmlns:p14="http://schemas.microsoft.com/office/powerpoint/2010/main" val="2685271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4437"/>
      </a:accent1>
      <a:accent2>
        <a:srgbClr val="C02E95"/>
      </a:accent2>
      <a:accent3>
        <a:srgbClr val="5745B4"/>
      </a:accent3>
      <a:accent4>
        <a:srgbClr val="0F6EBC"/>
      </a:accent4>
      <a:accent5>
        <a:srgbClr val="009783"/>
      </a:accent5>
      <a:accent6>
        <a:srgbClr val="C1C2CA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UNIMAS">
      <a:dk1>
        <a:srgbClr val="1B1B1B"/>
      </a:dk1>
      <a:lt1>
        <a:srgbClr val="00CAE0"/>
      </a:lt1>
      <a:dk2>
        <a:srgbClr val="1B1B1B"/>
      </a:dk2>
      <a:lt2>
        <a:srgbClr val="FFFFFF"/>
      </a:lt2>
      <a:accent1>
        <a:srgbClr val="37ACCD"/>
      </a:accent1>
      <a:accent2>
        <a:srgbClr val="F5E9D9"/>
      </a:accent2>
      <a:accent3>
        <a:srgbClr val="DF5552"/>
      </a:accent3>
      <a:accent4>
        <a:srgbClr val="DBE449"/>
      </a:accent4>
      <a:accent5>
        <a:srgbClr val="8E852A"/>
      </a:accent5>
      <a:accent6>
        <a:srgbClr val="F15E32"/>
      </a:accent6>
      <a:hlink>
        <a:srgbClr val="924CAC"/>
      </a:hlink>
      <a:folHlink>
        <a:srgbClr val="30BEA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152</Words>
  <Application>Microsoft Office PowerPoint</Application>
  <PresentationFormat>Custom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Helvetica Neue</vt:lpstr>
      <vt:lpstr>Helvetica Neue Bold Condensed</vt:lpstr>
      <vt:lpstr>Helvetica Neue Light</vt:lpstr>
      <vt:lpstr>Helvetica Neue Medium</vt:lpstr>
      <vt:lpstr>Office Theme</vt:lpstr>
      <vt:lpstr>1_Office Theme</vt:lpstr>
      <vt:lpstr>Steps to advertise Graduate Research  Assistant (GRA) Positions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2018-07-02T20:55:46Z</dcterms:created>
  <dcterms:modified xsi:type="dcterms:W3CDTF">2021-09-22T01:31:00Z</dcterms:modified>
</cp:coreProperties>
</file>